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4"/>
  </p:notesMasterIdLst>
  <p:sldIdLst>
    <p:sldId id="352" r:id="rId2"/>
    <p:sldId id="353" r:id="rId3"/>
    <p:sldId id="355" r:id="rId4"/>
    <p:sldId id="354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</p:sldIdLst>
  <p:sldSz cx="6858000" cy="5143500"/>
  <p:notesSz cx="6858000" cy="9144000"/>
  <p:embeddedFontLst>
    <p:embeddedFont>
      <p:font typeface="Kalam" panose="020B0604020202020204" charset="0"/>
      <p:regular r:id="rId15"/>
      <p:bold r:id="rId16"/>
    </p:embeddedFont>
    <p:embeddedFont>
      <p:font typeface="Montserrat" panose="020B060402020202020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446B"/>
    <a:srgbClr val="FC7D77"/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2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4373D-8F7D-46B3-A6CB-4DAA815004B1}"/>
              </a:ext>
            </a:extLst>
          </p:cNvPr>
          <p:cNvSpPr txBox="1"/>
          <p:nvPr userDrawn="1"/>
        </p:nvSpPr>
        <p:spPr>
          <a:xfrm>
            <a:off x="5216236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5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5" Type="http://schemas.openxmlformats.org/officeDocument/2006/relationships/image" Target="../media/image19.jpe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5" Type="http://schemas.openxmlformats.org/officeDocument/2006/relationships/image" Target="../media/image16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D5C9A7-C941-412E-BDED-5E049DD69C8F}"/>
              </a:ext>
            </a:extLst>
          </p:cNvPr>
          <p:cNvSpPr txBox="1"/>
          <p:nvPr/>
        </p:nvSpPr>
        <p:spPr>
          <a:xfrm>
            <a:off x="665332" y="393255"/>
            <a:ext cx="5829816" cy="2440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250000"/>
              </a:lnSpc>
            </a:pPr>
            <a:r>
              <a:rPr lang="en-US" sz="1600" dirty="0">
                <a:latin typeface="UTM Avo" panose="02040603050506020204" pitchFamily="18" charset="0"/>
              </a:rPr>
              <a:t>	a.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rộng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250000"/>
              </a:lnSpc>
            </a:pPr>
            <a:r>
              <a:rPr lang="en-US" sz="1600" dirty="0">
                <a:latin typeface="UTM Avo" panose="02040603050506020204" pitchFamily="18" charset="0"/>
              </a:rPr>
              <a:t>	b. </a:t>
            </a:r>
            <a:r>
              <a:rPr lang="en-US" sz="1600" dirty="0" err="1">
                <a:latin typeface="UTM Avo" panose="02040603050506020204" pitchFamily="18" charset="0"/>
              </a:rPr>
              <a:t>Tình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yêu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thương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250000"/>
              </a:lnSpc>
            </a:pPr>
            <a:r>
              <a:rPr lang="en-US" sz="1600" dirty="0">
                <a:latin typeface="UTM Avo" panose="02040603050506020204" pitchFamily="18" charset="0"/>
              </a:rPr>
              <a:t>	c.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F7A225-4CBD-4960-9450-878C264D77A3}"/>
              </a:ext>
            </a:extLst>
          </p:cNvPr>
          <p:cNvSpPr/>
          <p:nvPr/>
        </p:nvSpPr>
        <p:spPr>
          <a:xfrm>
            <a:off x="1553009" y="1869346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7F2D19-0CA2-48B6-B159-9744DC979D0B}"/>
              </a:ext>
            </a:extLst>
          </p:cNvPr>
          <p:cNvSpPr txBox="1"/>
          <p:nvPr/>
        </p:nvSpPr>
        <p:spPr>
          <a:xfrm>
            <a:off x="665332" y="3187933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mang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567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2747459" cy="555217"/>
            <a:chOff x="635794" y="386605"/>
            <a:chExt cx="2747459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2165151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</a:t>
              </a: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1079571" y="389339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EM MANG VỀ YÊU THƯƠNG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263017" y="771399"/>
            <a:ext cx="6594983" cy="433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theo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ta	              </a:t>
            </a:r>
            <a:r>
              <a:rPr lang="en-US" sz="1600" dirty="0" err="1">
                <a:latin typeface="UTM Avo" panose="02040603050506020204" pitchFamily="18" charset="0"/>
              </a:rPr>
              <a:t>Nằm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cuộn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thành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giọt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nước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.	              </a:t>
            </a:r>
            <a:r>
              <a:rPr lang="en-US" sz="1600" dirty="0" err="1">
                <a:latin typeface="UTM Avo" panose="02040603050506020204" pitchFamily="18" charset="0"/>
              </a:rPr>
              <a:t>Rơi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lẫm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chẫm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vang </a:t>
            </a:r>
            <a:r>
              <a:rPr lang="en-US" sz="1600" dirty="0" err="1">
                <a:latin typeface="UTM Avo" panose="02040603050506020204" pitchFamily="18" charset="0"/>
              </a:rPr>
              <a:t>sân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vi-VN" sz="1600" dirty="0">
                <a:latin typeface="UTM Avo" panose="02040603050506020204" pitchFamily="18" charset="0"/>
              </a:rPr>
              <a:t>	.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endParaRPr lang="vi-VN" sz="10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Mỗi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giấc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	             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nhãn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Cùng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rộng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hiên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r>
              <a:rPr lang="vi-VN" sz="1600" dirty="0">
                <a:latin typeface="UTM Avo" panose="02040603050506020204" pitchFamily="18" charset="0"/>
              </a:rPr>
              <a:t> </a:t>
            </a:r>
            <a:r>
              <a:rPr lang="en-US" sz="1600" dirty="0">
                <a:latin typeface="UTM Avo" panose="02040603050506020204" pitchFamily="18" charset="0"/>
              </a:rPr>
              <a:t>        </a:t>
            </a:r>
            <a:r>
              <a:rPr lang="en-US" sz="1600" dirty="0" err="1">
                <a:latin typeface="UTM Avo" panose="02040603050506020204" pitchFamily="18" charset="0"/>
              </a:rPr>
              <a:t>Mang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yêu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r>
              <a:rPr lang="vi-VN" sz="1600" dirty="0">
                <a:latin typeface="UTM Avo" panose="02040603050506020204" pitchFamily="18" charset="0"/>
              </a:rPr>
              <a:t>			             </a:t>
            </a:r>
            <a:r>
              <a:rPr lang="en-US" sz="1600" dirty="0">
                <a:latin typeface="UTM Avo" panose="02040603050506020204" pitchFamily="18" charset="0"/>
              </a:rPr>
              <a:t>			</a:t>
            </a:r>
            <a:r>
              <a:rPr lang="vi-VN" sz="1600" dirty="0">
                <a:latin typeface="UTM Avo" panose="02040603050506020204" pitchFamily="18" charset="0"/>
              </a:rPr>
              <a:t>(</a:t>
            </a:r>
            <a:r>
              <a:rPr lang="en-US" sz="1600" dirty="0">
                <a:latin typeface="UTM Avo" panose="02040603050506020204" pitchFamily="18" charset="0"/>
              </a:rPr>
              <a:t>Minh </a:t>
            </a:r>
            <a:r>
              <a:rPr lang="en-US" sz="1600" dirty="0" err="1">
                <a:latin typeface="UTM Avo" panose="02040603050506020204" pitchFamily="18" charset="0"/>
              </a:rPr>
              <a:t>Đăng</a:t>
            </a:r>
            <a:r>
              <a:rPr lang="vi-VN" sz="1600" dirty="0">
                <a:latin typeface="UTM Avo" panose="02040603050506020204" pitchFamily="18" charset="0"/>
              </a:rPr>
              <a:t>)</a:t>
            </a:r>
            <a:endParaRPr lang="en-US" sz="1600" dirty="0"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525C92-1592-4476-8974-3D0BC45E68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7" y="872709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5E64F8-3A13-450D-93AC-78C2448D2AC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7" y="3284357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D4F8FF-F9C4-4D04-9703-5A7735C1B6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04" y="872709"/>
            <a:ext cx="288000" cy="28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F7F0832-E319-4D6A-99D6-AE69A6CBAA16}"/>
              </a:ext>
            </a:extLst>
          </p:cNvPr>
          <p:cNvGrpSpPr/>
          <p:nvPr/>
        </p:nvGrpSpPr>
        <p:grpSpPr>
          <a:xfrm>
            <a:off x="3400062" y="3105191"/>
            <a:ext cx="395884" cy="646331"/>
            <a:chOff x="3371645" y="2868155"/>
            <a:chExt cx="39588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7BF521-01B0-4B88-AA6A-96ED68422614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786708-95E1-4E7B-835A-75EA6DA3C220}"/>
                </a:ext>
              </a:extLst>
            </p:cNvPr>
            <p:cNvSpPr/>
            <p:nvPr/>
          </p:nvSpPr>
          <p:spPr>
            <a:xfrm rot="21163024">
              <a:off x="3371645" y="2868155"/>
              <a:ext cx="380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05187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CC5379-4C79-4A21-9BCD-4D5E7B8AC04B}"/>
              </a:ext>
            </a:extLst>
          </p:cNvPr>
          <p:cNvGrpSpPr/>
          <p:nvPr/>
        </p:nvGrpSpPr>
        <p:grpSpPr>
          <a:xfrm>
            <a:off x="568135" y="421233"/>
            <a:ext cx="2214335" cy="599539"/>
            <a:chOff x="568135" y="421233"/>
            <a:chExt cx="2214335" cy="5995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E0B13BC-5731-4167-96F8-80F2D92B0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E"/>
                </a:clrFrom>
                <a:clrTo>
                  <a:srgbClr val="FEFF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3000"/>
                      </a14:imgEffect>
                      <a14:imgEffect>
                        <a14:brightnessContrast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135" y="421233"/>
              <a:ext cx="649967" cy="59953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905517-0AE3-4DFD-B629-5E42991EB310}"/>
                </a:ext>
              </a:extLst>
            </p:cNvPr>
            <p:cNvSpPr txBox="1"/>
            <p:nvPr/>
          </p:nvSpPr>
          <p:spPr>
            <a:xfrm>
              <a:off x="1218102" y="460493"/>
              <a:ext cx="1564368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LUYỆN TẬP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CDD1B5-FEA5-400D-9D43-FCADEE0D55F6}"/>
              </a:ext>
            </a:extLst>
          </p:cNvPr>
          <p:cNvSpPr txBox="1"/>
          <p:nvPr/>
        </p:nvSpPr>
        <p:spPr>
          <a:xfrm>
            <a:off x="568135" y="992920"/>
            <a:ext cx="632798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thêm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bé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2050" name="Picture 2" descr="Premium Vector | Cartoon cute baby happy">
            <a:extLst>
              <a:ext uri="{FF2B5EF4-FFF2-40B4-BE49-F238E27FC236}">
                <a16:creationId xmlns:a16="http://schemas.microsoft.com/office/drawing/2014/main" id="{EC18BDAF-2FAE-4ECF-97EA-8CB172496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18" y="1385848"/>
            <a:ext cx="1555461" cy="206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03A2F9-4681-46D7-B529-A255F5F56C9C}"/>
              </a:ext>
            </a:extLst>
          </p:cNvPr>
          <p:cNvSpPr txBox="1"/>
          <p:nvPr/>
        </p:nvSpPr>
        <p:spPr>
          <a:xfrm>
            <a:off x="2886757" y="1662111"/>
            <a:ext cx="3536621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bụ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bẫm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mũm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mĩm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mập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mạp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đáng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yêu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dễ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thương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xinh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xắn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ngây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thơ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,….</a:t>
            </a:r>
            <a:endParaRPr lang="vi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E33AD-6C27-4985-A5B6-0184BB8262D5}"/>
              </a:ext>
            </a:extLst>
          </p:cNvPr>
          <p:cNvSpPr txBox="1"/>
          <p:nvPr/>
        </p:nvSpPr>
        <p:spPr>
          <a:xfrm>
            <a:off x="568135" y="3515117"/>
            <a:ext cx="632798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Đặt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ở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1.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122A7E-5868-4093-BC12-A656A8E81460}"/>
              </a:ext>
            </a:extLst>
          </p:cNvPr>
          <p:cNvSpPr txBox="1"/>
          <p:nvPr/>
        </p:nvSpPr>
        <p:spPr>
          <a:xfrm>
            <a:off x="1297380" y="3871125"/>
            <a:ext cx="5735597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Bé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Hà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rất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bụ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bẫm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  <a:endParaRPr lang="vi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7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8" grpId="0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29535" y="617893"/>
            <a:ext cx="1636225" cy="663447"/>
            <a:chOff x="346765" y="617893"/>
            <a:chExt cx="1636225" cy="6634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46765" y="63500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678615" y="560334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EM MANG VỀ YÊU THƯƠNG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520567" y="1383483"/>
            <a:ext cx="3131375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bé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biết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B83CB9-2916-4F90-8F12-57ED912D1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10" y="1789141"/>
            <a:ext cx="6165193" cy="2736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29535" y="617893"/>
            <a:ext cx="1636225" cy="663447"/>
            <a:chOff x="346765" y="617893"/>
            <a:chExt cx="1636225" cy="6634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46765" y="63500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678615" y="560334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EM MANG VỀ YÊU THƯƠNG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34EF9AD-9A9C-4AA8-96AB-E9F37BA8B8D8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DCAE46B-7813-4672-B5B9-06CA4FA484E9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7815430-D476-4548-AE48-76BA16948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D9A12A-B50C-4D25-B521-705898500C8C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858BBA0-07A6-4AC6-8ED2-436EF62BE405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D18B497A-9FAE-4E8E-B845-5EBA13874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7791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1079571" y="389339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EM MANG VỀ YÊU THƯƠNG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263017" y="771399"/>
            <a:ext cx="6594983" cy="433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theo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ta	              </a:t>
            </a:r>
            <a:r>
              <a:rPr lang="en-US" sz="1600" dirty="0" err="1">
                <a:latin typeface="UTM Avo" panose="02040603050506020204" pitchFamily="18" charset="0"/>
              </a:rPr>
              <a:t>Nằm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cuộn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thành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giọt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nước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.	              </a:t>
            </a:r>
            <a:r>
              <a:rPr lang="en-US" sz="1600" dirty="0" err="1">
                <a:latin typeface="UTM Avo" panose="02040603050506020204" pitchFamily="18" charset="0"/>
              </a:rPr>
              <a:t>Rơi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lẫm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chẫm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vang </a:t>
            </a:r>
            <a:r>
              <a:rPr lang="en-US" sz="1600" dirty="0" err="1">
                <a:latin typeface="UTM Avo" panose="02040603050506020204" pitchFamily="18" charset="0"/>
              </a:rPr>
              <a:t>sân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vi-VN" sz="1600" dirty="0">
                <a:latin typeface="UTM Avo" panose="02040603050506020204" pitchFamily="18" charset="0"/>
              </a:rPr>
              <a:t>	.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endParaRPr lang="vi-VN" sz="10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Mỗi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giấc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	             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nhãn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Cùng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rộng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hiên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r>
              <a:rPr lang="vi-VN" sz="1600" dirty="0">
                <a:latin typeface="UTM Avo" panose="02040603050506020204" pitchFamily="18" charset="0"/>
              </a:rPr>
              <a:t> </a:t>
            </a:r>
            <a:r>
              <a:rPr lang="en-US" sz="1600" dirty="0">
                <a:latin typeface="UTM Avo" panose="02040603050506020204" pitchFamily="18" charset="0"/>
              </a:rPr>
              <a:t>        </a:t>
            </a:r>
            <a:r>
              <a:rPr lang="en-US" sz="1600" dirty="0" err="1">
                <a:latin typeface="UTM Avo" panose="02040603050506020204" pitchFamily="18" charset="0"/>
              </a:rPr>
              <a:t>Mang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yêu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r>
              <a:rPr lang="vi-VN" sz="1600" dirty="0">
                <a:latin typeface="UTM Avo" panose="02040603050506020204" pitchFamily="18" charset="0"/>
              </a:rPr>
              <a:t>			             </a:t>
            </a:r>
            <a:r>
              <a:rPr lang="en-US" sz="1600" dirty="0">
                <a:latin typeface="UTM Avo" panose="02040603050506020204" pitchFamily="18" charset="0"/>
              </a:rPr>
              <a:t>			</a:t>
            </a:r>
            <a:r>
              <a:rPr lang="vi-VN" sz="1600" dirty="0">
                <a:latin typeface="UTM Avo" panose="02040603050506020204" pitchFamily="18" charset="0"/>
              </a:rPr>
              <a:t>(</a:t>
            </a:r>
            <a:r>
              <a:rPr lang="en-US" sz="1600" dirty="0">
                <a:latin typeface="UTM Avo" panose="02040603050506020204" pitchFamily="18" charset="0"/>
              </a:rPr>
              <a:t>Minh </a:t>
            </a:r>
            <a:r>
              <a:rPr lang="en-US" sz="1600" dirty="0" err="1">
                <a:latin typeface="UTM Avo" panose="02040603050506020204" pitchFamily="18" charset="0"/>
              </a:rPr>
              <a:t>Đăng</a:t>
            </a:r>
            <a:r>
              <a:rPr lang="vi-VN" sz="1600" dirty="0">
                <a:latin typeface="UTM Avo" panose="02040603050506020204" pitchFamily="18" charset="0"/>
              </a:rPr>
              <a:t>)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821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1079571" y="389339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EM MANG VỀ YÊU THƯƠNG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263017" y="771399"/>
            <a:ext cx="6594983" cy="433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theo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ta	              </a:t>
            </a:r>
            <a:r>
              <a:rPr lang="en-US" sz="1600" dirty="0" err="1">
                <a:latin typeface="UTM Avo" panose="02040603050506020204" pitchFamily="18" charset="0"/>
              </a:rPr>
              <a:t>Nằm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cuộn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tròn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thành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giọt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nước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.	              </a:t>
            </a:r>
            <a:r>
              <a:rPr lang="en-US" sz="1600" dirty="0" err="1">
                <a:latin typeface="UTM Avo" panose="02040603050506020204" pitchFamily="18" charset="0"/>
              </a:rPr>
              <a:t>Rơi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lẫm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chẫm</a:t>
            </a:r>
            <a:endParaRPr lang="en-US" sz="16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vang </a:t>
            </a:r>
            <a:r>
              <a:rPr lang="en-US" sz="1600" dirty="0" err="1">
                <a:latin typeface="UTM Avo" panose="02040603050506020204" pitchFamily="18" charset="0"/>
              </a:rPr>
              <a:t>sân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vi-VN" sz="1600" dirty="0">
                <a:latin typeface="UTM Avo" panose="02040603050506020204" pitchFamily="18" charset="0"/>
              </a:rPr>
              <a:t>	.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endParaRPr lang="vi-VN" sz="10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Mỗi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giấc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	             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nhãn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Cùng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rộng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hiên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r>
              <a:rPr lang="vi-VN" sz="1600" dirty="0">
                <a:latin typeface="UTM Avo" panose="02040603050506020204" pitchFamily="18" charset="0"/>
              </a:rPr>
              <a:t> </a:t>
            </a:r>
            <a:r>
              <a:rPr lang="en-US" sz="1600" dirty="0">
                <a:latin typeface="UTM Avo" panose="02040603050506020204" pitchFamily="18" charset="0"/>
              </a:rPr>
              <a:t>        </a:t>
            </a:r>
            <a:r>
              <a:rPr lang="en-US" sz="1600" dirty="0" err="1">
                <a:latin typeface="UTM Avo" panose="02040603050506020204" pitchFamily="18" charset="0"/>
              </a:rPr>
              <a:t>Mang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yêu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r>
              <a:rPr lang="vi-VN" sz="1600" dirty="0">
                <a:latin typeface="UTM Avo" panose="02040603050506020204" pitchFamily="18" charset="0"/>
              </a:rPr>
              <a:t>			             </a:t>
            </a:r>
            <a:r>
              <a:rPr lang="en-US" sz="1600" dirty="0">
                <a:latin typeface="UTM Avo" panose="02040603050506020204" pitchFamily="18" charset="0"/>
              </a:rPr>
              <a:t>			</a:t>
            </a:r>
            <a:r>
              <a:rPr lang="vi-VN" sz="1600" dirty="0">
                <a:latin typeface="UTM Avo" panose="02040603050506020204" pitchFamily="18" charset="0"/>
              </a:rPr>
              <a:t>(</a:t>
            </a:r>
            <a:r>
              <a:rPr lang="en-US" sz="1600" dirty="0">
                <a:latin typeface="UTM Avo" panose="02040603050506020204" pitchFamily="18" charset="0"/>
              </a:rPr>
              <a:t>Minh </a:t>
            </a:r>
            <a:r>
              <a:rPr lang="en-US" sz="1600" dirty="0" err="1">
                <a:latin typeface="UTM Avo" panose="02040603050506020204" pitchFamily="18" charset="0"/>
              </a:rPr>
              <a:t>Đăng</a:t>
            </a:r>
            <a:r>
              <a:rPr lang="vi-VN" sz="1600" dirty="0">
                <a:latin typeface="UTM Avo" panose="02040603050506020204" pitchFamily="18" charset="0"/>
              </a:rPr>
              <a:t>)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2380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1079571" y="389339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EM MANG VỀ YÊU THƯƠNG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263017" y="771399"/>
            <a:ext cx="6594983" cy="433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theo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ta	              </a:t>
            </a:r>
            <a:r>
              <a:rPr lang="en-US" sz="1600" dirty="0" err="1">
                <a:latin typeface="UTM Avo" panose="02040603050506020204" pitchFamily="18" charset="0"/>
              </a:rPr>
              <a:t>Nằm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cuộn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thành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giọt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nước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.	              </a:t>
            </a:r>
            <a:r>
              <a:rPr lang="en-US" sz="1600" dirty="0" err="1">
                <a:latin typeface="UTM Avo" panose="02040603050506020204" pitchFamily="18" charset="0"/>
              </a:rPr>
              <a:t>Rơi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lẫm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chẫm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vang </a:t>
            </a:r>
            <a:r>
              <a:rPr lang="en-US" sz="1600" dirty="0" err="1">
                <a:latin typeface="UTM Avo" panose="02040603050506020204" pitchFamily="18" charset="0"/>
              </a:rPr>
              <a:t>sân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vi-VN" sz="1600" dirty="0">
                <a:latin typeface="UTM Avo" panose="02040603050506020204" pitchFamily="18" charset="0"/>
              </a:rPr>
              <a:t>	.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endParaRPr lang="vi-VN" sz="10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Mỗi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giấc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	             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nhãn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Cùng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rộng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hiên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r>
              <a:rPr lang="vi-VN" sz="1600" dirty="0">
                <a:latin typeface="UTM Avo" panose="02040603050506020204" pitchFamily="18" charset="0"/>
              </a:rPr>
              <a:t> </a:t>
            </a:r>
            <a:r>
              <a:rPr lang="en-US" sz="1600" dirty="0">
                <a:latin typeface="UTM Avo" panose="02040603050506020204" pitchFamily="18" charset="0"/>
              </a:rPr>
              <a:t>        </a:t>
            </a:r>
            <a:r>
              <a:rPr lang="en-US" sz="1600" dirty="0" err="1">
                <a:latin typeface="UTM Avo" panose="02040603050506020204" pitchFamily="18" charset="0"/>
              </a:rPr>
              <a:t>Mang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yêu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r>
              <a:rPr lang="vi-VN" sz="1600" dirty="0">
                <a:latin typeface="UTM Avo" panose="02040603050506020204" pitchFamily="18" charset="0"/>
              </a:rPr>
              <a:t>			             </a:t>
            </a:r>
            <a:r>
              <a:rPr lang="en-US" sz="1600" dirty="0">
                <a:latin typeface="UTM Avo" panose="02040603050506020204" pitchFamily="18" charset="0"/>
              </a:rPr>
              <a:t>			</a:t>
            </a:r>
            <a:r>
              <a:rPr lang="vi-VN" sz="1600" dirty="0">
                <a:latin typeface="UTM Avo" panose="02040603050506020204" pitchFamily="18" charset="0"/>
              </a:rPr>
              <a:t>(</a:t>
            </a:r>
            <a:r>
              <a:rPr lang="en-US" sz="1600" dirty="0">
                <a:latin typeface="UTM Avo" panose="02040603050506020204" pitchFamily="18" charset="0"/>
              </a:rPr>
              <a:t>Minh </a:t>
            </a:r>
            <a:r>
              <a:rPr lang="en-US" sz="1600" dirty="0" err="1">
                <a:latin typeface="UTM Avo" panose="02040603050506020204" pitchFamily="18" charset="0"/>
              </a:rPr>
              <a:t>Đăng</a:t>
            </a:r>
            <a:r>
              <a:rPr lang="vi-VN" sz="1600" dirty="0">
                <a:latin typeface="UTM Avo" panose="02040603050506020204" pitchFamily="18" charset="0"/>
              </a:rPr>
              <a:t>)</a:t>
            </a:r>
            <a:endParaRPr lang="en-US" sz="1600" dirty="0"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525C92-1592-4476-8974-3D0BC45E68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7" y="872709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5E64F8-3A13-450D-93AC-78C2448D2AC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7" y="3284357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D4F8FF-F9C4-4D04-9703-5A7735C1B6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04" y="872709"/>
            <a:ext cx="288000" cy="28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F7F0832-E319-4D6A-99D6-AE69A6CBAA16}"/>
              </a:ext>
            </a:extLst>
          </p:cNvPr>
          <p:cNvGrpSpPr/>
          <p:nvPr/>
        </p:nvGrpSpPr>
        <p:grpSpPr>
          <a:xfrm>
            <a:off x="3400062" y="3105191"/>
            <a:ext cx="395884" cy="646331"/>
            <a:chOff x="3371645" y="2868155"/>
            <a:chExt cx="39588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7BF521-01B0-4B88-AA6A-96ED68422614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786708-95E1-4E7B-835A-75EA6DA3C220}"/>
                </a:ext>
              </a:extLst>
            </p:cNvPr>
            <p:cNvSpPr/>
            <p:nvPr/>
          </p:nvSpPr>
          <p:spPr>
            <a:xfrm rot="21163024">
              <a:off x="3371645" y="2868155"/>
              <a:ext cx="380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03070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474BF8-D964-47F7-B5FD-8901171FF9DE}"/>
              </a:ext>
            </a:extLst>
          </p:cNvPr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3C56610-E793-4CEF-A17E-33287D917825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06271-ABD3-4CE7-96D0-60B975E7B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3AD7D9D-078F-408A-925E-64D05E9214E9}"/>
              </a:ext>
            </a:extLst>
          </p:cNvPr>
          <p:cNvSpPr txBox="1"/>
          <p:nvPr/>
        </p:nvSpPr>
        <p:spPr>
          <a:xfrm>
            <a:off x="784521" y="1046067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9ED19A-0E62-4798-820E-66A4FFE822A1}"/>
              </a:ext>
            </a:extLst>
          </p:cNvPr>
          <p:cNvSpPr/>
          <p:nvPr/>
        </p:nvSpPr>
        <p:spPr>
          <a:xfrm>
            <a:off x="521001" y="199758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86C1B5-F465-4B49-ABCE-C3F235AEBF82}"/>
              </a:ext>
            </a:extLst>
          </p:cNvPr>
          <p:cNvSpPr/>
          <p:nvPr/>
        </p:nvSpPr>
        <p:spPr>
          <a:xfrm>
            <a:off x="806786" y="1753121"/>
            <a:ext cx="2064296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lẫm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chẫm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D6B36-7934-4F92-88CE-FEBDD0C9B59F}"/>
              </a:ext>
            </a:extLst>
          </p:cNvPr>
          <p:cNvSpPr txBox="1"/>
          <p:nvPr/>
        </p:nvSpPr>
        <p:spPr>
          <a:xfrm>
            <a:off x="2428164" y="1761265"/>
            <a:ext cx="4572957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dáng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chưa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vững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888E17-A095-418B-99E6-395C16E81697}"/>
              </a:ext>
            </a:extLst>
          </p:cNvPr>
          <p:cNvSpPr txBox="1"/>
          <p:nvPr/>
        </p:nvSpPr>
        <p:spPr>
          <a:xfrm>
            <a:off x="635794" y="2318404"/>
            <a:ext cx="1276771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bé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026" name="Picture 2" descr="Premium Vector | Cartoon baby learn to walk">
            <a:extLst>
              <a:ext uri="{FF2B5EF4-FFF2-40B4-BE49-F238E27FC236}">
                <a16:creationId xmlns:a16="http://schemas.microsoft.com/office/drawing/2014/main" id="{98B1DDE7-0563-484F-B41D-EDF16A460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850" y="2469923"/>
            <a:ext cx="1785196" cy="237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2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E6868-7516-4FBC-A385-FA6102C18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98" r="34389"/>
          <a:stretch/>
        </p:blipFill>
        <p:spPr>
          <a:xfrm>
            <a:off x="332973" y="293511"/>
            <a:ext cx="1394360" cy="139982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9CBFB7-D78B-4AEF-BD96-C6C974534C5B}"/>
              </a:ext>
            </a:extLst>
          </p:cNvPr>
          <p:cNvSpPr txBox="1"/>
          <p:nvPr/>
        </p:nvSpPr>
        <p:spPr>
          <a:xfrm>
            <a:off x="506039" y="170500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Bạn nhỏ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vi-VN" sz="1500" dirty="0">
                <a:latin typeface="UTM Avo" panose="02040603050506020204" pitchFamily="18" charset="0"/>
              </a:rPr>
              <a:t>hỏi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vi-VN" sz="1500" dirty="0">
                <a:latin typeface="UTM Avo" panose="02040603050506020204" pitchFamily="18" charset="0"/>
              </a:rPr>
              <a:t> điều gì?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8F50C-C97C-4349-A17B-5AE82F862291}"/>
              </a:ext>
            </a:extLst>
          </p:cNvPr>
          <p:cNvSpPr txBox="1"/>
          <p:nvPr/>
        </p:nvSpPr>
        <p:spPr>
          <a:xfrm>
            <a:off x="503841" y="2092911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 nhỏ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đâu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đến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138E5-B917-4439-B9A7-7B5BCF330C34}"/>
              </a:ext>
            </a:extLst>
          </p:cNvPr>
          <p:cNvSpPr txBox="1"/>
          <p:nvPr/>
        </p:nvSpPr>
        <p:spPr>
          <a:xfrm>
            <a:off x="506038" y="2487634"/>
            <a:ext cx="635196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khổ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đầu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bé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B96AA-00C9-4A51-AA04-5211CBAF95A3}"/>
              </a:ext>
            </a:extLst>
          </p:cNvPr>
          <p:cNvSpPr txBox="1"/>
          <p:nvPr/>
        </p:nvSpPr>
        <p:spPr>
          <a:xfrm>
            <a:off x="503841" y="2875545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khổ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thơ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	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Nụ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nắng</a:t>
            </a:r>
            <a:endParaRPr lang="en-US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	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Bàn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nụ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hoa</a:t>
            </a:r>
            <a:endParaRPr lang="en-US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	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chân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lẫm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chẫm</a:t>
            </a:r>
            <a:endParaRPr lang="en-US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	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vang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sân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1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D5C9A7-C941-412E-BDED-5E049DD69C8F}"/>
              </a:ext>
            </a:extLst>
          </p:cNvPr>
          <p:cNvSpPr txBox="1"/>
          <p:nvPr/>
        </p:nvSpPr>
        <p:spPr>
          <a:xfrm>
            <a:off x="439555" y="496650"/>
            <a:ext cx="5829816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600" dirty="0">
                <a:latin typeface="UTM Avo" panose="02040603050506020204" pitchFamily="18" charset="0"/>
              </a:rPr>
              <a:t>Trong khổ thơ </a:t>
            </a:r>
            <a:r>
              <a:rPr lang="en-US" sz="1600" dirty="0" err="1">
                <a:latin typeface="UTM Avo" panose="02040603050506020204" pitchFamily="18" charset="0"/>
              </a:rPr>
              <a:t>thứ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hai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ba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đoán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2C576B-10D1-4A60-A57B-F0F52CAB8A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8" r="3080"/>
          <a:stretch/>
        </p:blipFill>
        <p:spPr>
          <a:xfrm>
            <a:off x="514092" y="1228053"/>
            <a:ext cx="5829816" cy="334697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BC93690-C8B4-4242-826B-D188F90B7C8C}"/>
              </a:ext>
            </a:extLst>
          </p:cNvPr>
          <p:cNvSpPr/>
          <p:nvPr/>
        </p:nvSpPr>
        <p:spPr>
          <a:xfrm>
            <a:off x="1756209" y="2430763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8F8342-27B9-4902-BA5A-F43E16BFB560}"/>
              </a:ext>
            </a:extLst>
          </p:cNvPr>
          <p:cNvSpPr/>
          <p:nvPr/>
        </p:nvSpPr>
        <p:spPr>
          <a:xfrm>
            <a:off x="3607587" y="2430762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88CD60-8B6E-41A5-B659-B967F6C32783}"/>
              </a:ext>
            </a:extLst>
          </p:cNvPr>
          <p:cNvSpPr/>
          <p:nvPr/>
        </p:nvSpPr>
        <p:spPr>
          <a:xfrm>
            <a:off x="853098" y="4262591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F7A225-4CBD-4960-9450-878C264D77A3}"/>
              </a:ext>
            </a:extLst>
          </p:cNvPr>
          <p:cNvSpPr/>
          <p:nvPr/>
        </p:nvSpPr>
        <p:spPr>
          <a:xfrm>
            <a:off x="4702609" y="4251302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9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6.Emmangveyeuthuong[20210602101505141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4013</TotalTime>
  <Words>260</Words>
  <Application>Microsoft Office PowerPoint</Application>
  <PresentationFormat>Custom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UTM Charlotte</vt:lpstr>
      <vt:lpstr>Wingdings</vt:lpstr>
      <vt:lpstr>Kalam</vt:lpstr>
      <vt:lpstr>UTM Cookies</vt:lpstr>
      <vt:lpstr>Arial</vt:lpstr>
      <vt:lpstr>UTM Avo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105</cp:revision>
  <dcterms:modified xsi:type="dcterms:W3CDTF">2021-12-23T15:18:10Z</dcterms:modified>
</cp:coreProperties>
</file>